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Outfit Extra Bold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2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NBC TG 1001: Contabilidade para Pequenas Empresas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603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NBC TG 1001 foi criada pelo Conselho Federal de Contabilidade (CFC) para simplificar a contabilidade de pequenas empresas com receita bruta anual entre R$ 4,8 milhões e R$ 78 milhões. Ela oferece diretrizes claras e acessíveis para a elaboração de demonstrações contábeis de qualidade, úteis para proprietários, investidores e credores.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4692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854541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30014"/>
            <a:ext cx="206287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por José Sodré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716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Abrangência e Definição de Pequenas Empresas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Limite de Receita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norma se aplica a empresas com receita bruta anual entre R$ 4,8 milhões e R$ 78 milhões.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Mudança de Regime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Empresas que ultrapassarem R$ 78 milhões por dois anos consecutivos devem adotar a NBC TG 1000 ou normas completas.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7847"/>
            <a:ext cx="106977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Objetivos das Demonstrações Contábeis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5116949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Posição Patrimonial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22357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Apresentar a situação financeira da empresa, incluindo ativos, passivos e patrimônio líquido.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74124" y="5116949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Desempenho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5223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Demonstrar o resultado da empresa, como lucros ou prejuízos, durante um período específico.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8487" y="5116949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Fluxos de Caixa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522357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Mostrar as entradas e saídas de dinheiro da empresa, classificando-as em atividades operacionais, de investimento e de financiamento.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330" y="610791"/>
            <a:ext cx="7592139" cy="1385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Características das Informações Contábeis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2330" y="2328743"/>
            <a:ext cx="3685223" cy="2711529"/>
          </a:xfrm>
          <a:prstGeom prst="roundRect">
            <a:avLst>
              <a:gd name="adj" fmla="val 343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1645" y="2558058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Compreensibilidade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91645" y="3037522"/>
            <a:ext cx="3226594" cy="1773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 informações devem ser claras e fáceis de entender para usuários com conhecimento básico de contabilidade e economia.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9247" y="2328743"/>
            <a:ext cx="3685223" cy="2711529"/>
          </a:xfrm>
          <a:prstGeom prst="roundRect">
            <a:avLst>
              <a:gd name="adj" fmla="val 343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8562" y="2558058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Relevância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98562" y="3037522"/>
            <a:ext cx="3226594" cy="1773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 informações devem ser importantes para a tomada de decisão, incluindo detalhes sobre eventos significativos, como dívidas ou investimentos.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62330" y="5261967"/>
            <a:ext cx="3685223" cy="2356842"/>
          </a:xfrm>
          <a:prstGeom prst="roundRect">
            <a:avLst>
              <a:gd name="adj" fmla="val 395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91645" y="549128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Confiabilidade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91645" y="5970746"/>
            <a:ext cx="3226594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 informações devem ser precisas e livres de erros, representando a realidade econômica das transações.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69247" y="5261967"/>
            <a:ext cx="3685223" cy="2356842"/>
          </a:xfrm>
          <a:prstGeom prst="roundRect">
            <a:avLst>
              <a:gd name="adj" fmla="val 395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98562" y="549128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Prudência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398562" y="5970746"/>
            <a:ext cx="3226594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 informações devem ser cautelosas, evitando superestimar ativos/receitas ou subestimar passivos/despesas.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494" y="726400"/>
            <a:ext cx="7715012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Demonstrações Contábeis Obrigatórias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94" y="2308384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4494" y="302275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Balanço Patrimonial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14494" y="3464004"/>
            <a:ext cx="370439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Apresenta a situação patrimonial da empresa em um determinado momento.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995" y="2308384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4995" y="3022759"/>
            <a:ext cx="3704511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Demonstração do Resultado do Exercício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724995" y="3782854"/>
            <a:ext cx="370451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Mostra o resultado da empresa durante um período específico.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94" y="5048607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4494" y="5762982"/>
            <a:ext cx="3704392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Demonstração das Mutações do Patrimônio Líquido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14494" y="6523077"/>
            <a:ext cx="370439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Apresenta as alterações no patrimônio líquido da empresa durante o período.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995" y="5048607"/>
            <a:ext cx="510302" cy="5103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4995" y="5762982"/>
            <a:ext cx="3704511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Demonstração dos Fluxos de Caixa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4724995" y="6523077"/>
            <a:ext cx="370451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Mostra as entradas e saídas de dinheiro da empresa, classificadas por atividades.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1638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Mensuração e Reconhecimento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 Histórico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 custo histórico é a base principal de mensuração, com algumas exceções para valores justos ou de mercado.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31808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Regime de Competência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 receitas e despesas são reconhecidas no período em que ocorrem, independentemente do recebimento ou pagamento.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Notas Explicativas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855952"/>
            <a:ext cx="30480" cy="3566517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35101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1111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3914" y="3196114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082766"/>
            <a:ext cx="3102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Informações Adicionais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57318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 notas explicativas devem conter informações relevantes para a compreensão das demonstrações contábeis.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524768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2363" y="5092779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979432"/>
            <a:ext cx="28697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Relevância e Essência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5469850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 notas explicativas devem se concentrar na relevância e na essência das informações, em vez de apenas na forma.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758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Requisitos Adicionais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824758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051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Retorno ao Limite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54199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Empresas que retornem ao limite de R$ 78 milhões por dois anos consecutivos podem optar pela adoção da norma.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39270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Aplicabilidade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35650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norma não pode ser aplicada parcialmente, exceto se previsto.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2025-01-20T03:24:40Z</dcterms:created>
  <dcterms:modified xsi:type="dcterms:W3CDTF">2025-01-20T03:24:40Z</dcterms:modified>
</cp:coreProperties>
</file>